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134CD3-4625-9907-87D6-DCAD067CAA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096D647-4617-F160-FA6E-2465BB6CD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73ACF0-780B-751E-2E8E-B77101579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409D47-010E-2CD0-3E29-E2E8DB7C6E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E2D12E-E233-0BB7-F5A6-03CCB686E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4D62FA-2A8E-C9AE-726E-5ED13E73F8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60D9AB-13C1-A93D-A72E-244891C63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93</cp:revision>
  <dcterms:created xsi:type="dcterms:W3CDTF">2016-12-29T16:17:13Z</dcterms:created>
  <dcterms:modified xsi:type="dcterms:W3CDTF">2025-11-26T07:10:36Z</dcterms:modified>
</cp:coreProperties>
</file>