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1752600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0400" y="6019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D5B0653-E7FF-3513-41E4-2C211F4D00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6F323D9-7363-7DB9-FCDF-9DDA6F0479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9C0937D-76A2-4990-9012-059043A54C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6D9394E-3374-E707-F8D0-18A08F093D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8854C28-318C-AA5E-001F-D850CCF694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59A5BD2-EE6B-38F0-1F8F-024FD5CD9C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2E382A6-D9B9-B219-FFAA-AC54626C29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664F41E-EB53-1EDB-F975-E6DBFB7835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94</cp:revision>
  <dcterms:created xsi:type="dcterms:W3CDTF">2016-12-29T16:17:13Z</dcterms:created>
  <dcterms:modified xsi:type="dcterms:W3CDTF">2025-11-26T07:11:27Z</dcterms:modified>
</cp:coreProperties>
</file>